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72" r:id="rId2"/>
    <p:sldId id="25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2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docs.google.com/document/d/17oLwZ-IbbdhQa5QpBbEafUjl5BHbpP_yzOPDglfjCLc/edit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https://docs.google.com/document/d/17oLwZ-IbbdhQa5QpBbEafUjl5BHbpP_yzOPDglfjCLc/edit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52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AS w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100"/>
            <a:ext cx="9144000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t="53246"/>
          <a:stretch/>
        </p:blipFill>
        <p:spPr>
          <a:xfrm>
            <a:off x="1053125" y="1852889"/>
            <a:ext cx="7037725" cy="23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b="47456"/>
          <a:stretch/>
        </p:blipFill>
        <p:spPr>
          <a:xfrm>
            <a:off x="1055512" y="1893451"/>
            <a:ext cx="7032975" cy="269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71125" y="16482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1954425" y="1011250"/>
            <a:ext cx="5154000" cy="10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/>
              <a:t>😍😍😍 </a:t>
            </a:r>
            <a:r>
              <a:rPr lang="en" sz="5000">
                <a:solidFill>
                  <a:srgbClr val="FFFFFF"/>
                </a:solidFill>
              </a:rPr>
              <a:t>+ 📱💻</a:t>
            </a:r>
          </a:p>
          <a:p>
            <a:pPr lvl="0" algn="l" rtl="0">
              <a:spcBef>
                <a:spcPts val="0"/>
              </a:spcBef>
              <a:buNone/>
            </a:pPr>
            <a:endParaRPr sz="5000">
              <a:solidFill>
                <a:srgbClr val="FFFFFF"/>
              </a:solidFill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979375" y="2729475"/>
            <a:ext cx="7639500" cy="11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>
                <a:solidFill>
                  <a:srgbClr val="FFFFFF"/>
                </a:solidFill>
              </a:rPr>
              <a:t>🔨+💰+💡+⌛️+ 🔋+ 🎨 + 📢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676600" y="4544800"/>
            <a:ext cx="1495200" cy="12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>
                <a:solidFill>
                  <a:srgbClr val="FFFFFF"/>
                </a:solidFill>
              </a:rPr>
              <a:t>👌🏾🌏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284225" y="1960175"/>
            <a:ext cx="494400" cy="27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284225" y="3981162"/>
            <a:ext cx="494400" cy="4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>
                <a:solidFill>
                  <a:srgbClr val="FFFFFF"/>
                </a:solidFill>
              </a:rPr>
              <a:t>=</a:t>
            </a:r>
          </a:p>
        </p:txBody>
      </p:sp>
      <p:pic>
        <p:nvPicPr>
          <p:cNvPr id="70" name="Shape 70" descr="Screen Shot 2017-04-06 at 11.07.50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3075" y="0"/>
            <a:ext cx="920707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22</Words>
  <Application>Microsoft Macintosh PowerPoint</Application>
  <PresentationFormat>On-screen Show (4:3)</PresentationFormat>
  <Paragraphs>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Laura O'Connell-Rapira</cp:lastModifiedBy>
  <cp:revision>3</cp:revision>
  <dcterms:modified xsi:type="dcterms:W3CDTF">2017-04-06T02:04:35Z</dcterms:modified>
</cp:coreProperties>
</file>